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72" r:id="rId5"/>
    <p:sldId id="260" r:id="rId6"/>
    <p:sldId id="269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6F43A-C653-FA77-A01C-381705D0D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06B804-9D7E-F21C-152E-01A747FFE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3B3654-2F8E-9E49-4798-4E0C2A24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4EEDF-B44F-0E30-AB19-2A14611C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70BF7-44C7-33C5-5A26-45FC75E5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446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7A105-AC39-8F4E-F30F-486BFBDE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7D63B4-4641-BC35-5971-B9F5BD744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C8D3B-8B76-D8A5-82D5-965A0FAA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970863-E340-10C6-AF80-AA9A905F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D30F5-22C6-6414-E00E-BE31ECD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63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BC68AA-60F8-5290-1C2E-547A2900A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786DAC-1DFB-8AD4-2BF1-F8DC401CD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3B79C2-176B-47C1-1EF3-C397B00EA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6E0115-6D2B-B5A6-874F-8329CB6D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18D265-9CE2-D809-4D26-DCBAE837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145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B6465-77FB-9522-51BD-8286EA1B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35873F-2628-CB78-08BB-4397DD75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F35762-4EA5-5597-13D0-C85C0B22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C10CF1-95F1-37B6-74F0-90FD5DBC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5202A7-8719-61F0-038F-196BC37F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73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E154C-D303-7050-8E31-03B87297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F2F68-F93D-BF4A-2A70-D1881BFB0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08FDD3-C7E7-9D8E-5AA0-1B4A5ED9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B7873-63AE-3B54-5BA8-F6E8B862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CB5DB9-268A-1037-55C0-57FAE8F6C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733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D7891-5F44-910E-B070-F27A67CA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6E195-824D-D85C-7AC8-D6485AB48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3F8C09-554B-9DA7-6A49-6191EEA59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8BCBCF-6BAB-58BF-CE8C-DE1C49A6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423FB9-248F-FD8B-24AD-AD950F14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9ABA35-02D3-C8B0-4EA3-9C0F1706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93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36360-50EF-975A-9A31-9DEE77FE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28DBC4-BE48-5675-ECC2-F1255AA45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1FAB18-99EB-3095-66DA-AA588A7D5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BDAF4F-F03E-ACE7-4BCC-C32825B00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848F7E-1903-EB0B-B006-FAD19514C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FCCD61-30F9-935C-1C74-AB30A6784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338197-1DE0-C11E-F0C3-9102730C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BAB78CC-683F-5A3E-1332-75C77AF2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073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3189D-6CE8-663F-2641-F3A84FBC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BCEDB4-4BE4-42DC-BBD7-5C3A7AD9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78D099-979B-8011-D7F6-F93A7840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E9B7A6-1698-D66A-3985-63E8D9CD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372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5D252D-A9F2-C4D8-FC7E-F9ABC30A4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5A8BCF-CE89-C4B2-76D6-80FE5381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E1FDD5-AC79-63F4-9273-932A07E6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325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2087-5A1D-F999-349F-0F0B3F45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8BB8D9-7A97-7F24-58C5-8576E2403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FA3BD6-0296-301A-8193-14E3831D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1FF451-86CF-B3A2-1439-CE2B4CB7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A1C015-B2F7-6C44-49FF-E3140C6C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E2CBCE-9809-52F6-68BA-786D3F2C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9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38D62-E4E8-3DF0-52BC-1A2C4F44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433382-2DEB-E9FB-CAA2-A056460BF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7D4918-413C-AF19-CDAB-D950E4E68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D97A0C-3239-B247-C548-2FD44480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0D753D-1E78-E515-453F-A71A6903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D4F7C4-7C3C-4490-B921-EC12FE3E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459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DF817C-2F93-C76A-59E6-4922C07E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DA4CB4-3DA9-73CB-604E-375D385F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54FE4-2237-7BA1-BBB7-BF70DE8AB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08CF6-71EE-4634-B39E-3ED9F79FB31F}" type="datetimeFigureOut">
              <a:rPr lang="es-CO" smtClean="0"/>
              <a:t>23/11/2023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AA6A4-28DA-9DD5-EF6A-BE84486F3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90E1B-6D4E-B04D-FD10-142D2BD2B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2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0F70771-9B82-B2D6-3964-930FADC61FA8}"/>
              </a:ext>
            </a:extLst>
          </p:cNvPr>
          <p:cNvSpPr txBox="1"/>
          <p:nvPr/>
        </p:nvSpPr>
        <p:spPr>
          <a:xfrm>
            <a:off x="1974374" y="4129857"/>
            <a:ext cx="8243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Diseño base de datos </a:t>
            </a:r>
          </a:p>
          <a:p>
            <a:pPr algn="ctr"/>
            <a:r>
              <a:rPr lang="es-C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Lina Marcela Delgado</a:t>
            </a:r>
          </a:p>
        </p:txBody>
      </p:sp>
    </p:spTree>
    <p:extLst>
      <p:ext uri="{BB962C8B-B14F-4D97-AF65-F5344CB8AC3E}">
        <p14:creationId xmlns:p14="http://schemas.microsoft.com/office/powerpoint/2010/main" val="38779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016463E-27A9-D7C2-25D2-54572D77DF7A}"/>
              </a:ext>
            </a:extLst>
          </p:cNvPr>
          <p:cNvSpPr txBox="1"/>
          <p:nvPr/>
        </p:nvSpPr>
        <p:spPr>
          <a:xfrm>
            <a:off x="1974374" y="2967335"/>
            <a:ext cx="8243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Aplicación web– Recolección de datos para agendamiento de biopsias– clínica nueva</a:t>
            </a:r>
          </a:p>
        </p:txBody>
      </p:sp>
    </p:spTree>
    <p:extLst>
      <p:ext uri="{BB962C8B-B14F-4D97-AF65-F5344CB8AC3E}">
        <p14:creationId xmlns:p14="http://schemas.microsoft.com/office/powerpoint/2010/main" val="429000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1B3F4-1D7B-22B8-1E71-7EFBAB24FDFE}"/>
              </a:ext>
            </a:extLst>
          </p:cNvPr>
          <p:cNvSpPr txBox="1"/>
          <p:nvPr/>
        </p:nvSpPr>
        <p:spPr>
          <a:xfrm>
            <a:off x="312434" y="1672542"/>
            <a:ext cx="11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continuación, se podrá observar el diseño propuesto.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8E8A04-EB16-8EA0-26C0-AC33599F209E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DISEÑO BASE DE DATOS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59609CE-4302-8EAE-B296-8EB54C10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9" y="2147051"/>
            <a:ext cx="10150720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6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C9EA703-872C-D6C8-B508-1C4A03E10AE2}"/>
              </a:ext>
            </a:extLst>
          </p:cNvPr>
          <p:cNvSpPr txBox="1"/>
          <p:nvPr/>
        </p:nvSpPr>
        <p:spPr>
          <a:xfrm>
            <a:off x="312433" y="1222376"/>
            <a:ext cx="117013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También se uso Docker y 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DBeaver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 el siguiente código podemos crear un contenedor el cual nos permitirá correr los scripts en el motor de Oracle.</a:t>
            </a: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utilizo la imagen de 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gvenzl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 cual la podremos encontrar en el siguiente enlace: https://hub.docker.com/r/gvenzl/oracle-xe</a:t>
            </a: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2C2EA81A-0796-506F-122C-E045AC231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92" y="2640261"/>
            <a:ext cx="6866215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9EA703-872C-D6C8-B508-1C4A03E10AE2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</a:t>
            </a:r>
            <a:r>
              <a:rPr lang="en-US" sz="5200" b="1" dirty="0" err="1">
                <a:latin typeface="+mj-lt"/>
                <a:ea typeface="+mj-ea"/>
                <a:cs typeface="+mj-cs"/>
              </a:rPr>
              <a:t>ò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 database y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testdata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FE452CCA-ECC1-EF56-D38A-B3F47DEE5C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E518EF1-DDDE-A7B0-264D-4A0AB5D2A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7364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2735</TotalTime>
  <Words>100</Words>
  <Application>Microsoft Office PowerPoint</Application>
  <PresentationFormat>Panorámica</PresentationFormat>
  <Paragraphs>24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Catalina Ángel Ángel</dc:creator>
  <cp:lastModifiedBy>lina marcela delgado jimenez</cp:lastModifiedBy>
  <cp:revision>10</cp:revision>
  <dcterms:created xsi:type="dcterms:W3CDTF">2023-02-22T16:15:48Z</dcterms:created>
  <dcterms:modified xsi:type="dcterms:W3CDTF">2023-11-25T22:17:37Z</dcterms:modified>
</cp:coreProperties>
</file>